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7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4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78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355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0924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238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036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50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281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50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35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44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04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1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62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74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1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4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7A50CE-8158-4BBC-9CC6-406845326439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DDE93-8A1B-479F-8A85-97837CCD4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5662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phototass2.cdnvideo.ru/width/960_51849019/tass/m2/uploads/i/20150413/39892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324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Ион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2022-04-04T01:42:49Z</dcterms:created>
  <dcterms:modified xsi:type="dcterms:W3CDTF">2022-04-26T01:58:50Z</dcterms:modified>
</cp:coreProperties>
</file>